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verage-regular.fntdata"/><Relationship Id="rId14" Type="http://schemas.openxmlformats.org/officeDocument/2006/relationships/slide" Target="slides/slide10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enigmaco.de/enigma/enigma.html" TargetMode="External"/><Relationship Id="rId4" Type="http://schemas.openxmlformats.org/officeDocument/2006/relationships/hyperlink" Target="http://enigma.louisedade.co.uk/enigma.html" TargetMode="External"/><Relationship Id="rId5" Type="http://schemas.openxmlformats.org/officeDocument/2006/relationships/hyperlink" Target="http://users.telenet.be/d.rijmenants/en/challeng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Enigma Machine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Math Behind Modern Encryption</a:t>
            </a:r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AES, DES, and Block Chain Ciphers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how the Nazi’s almost won WWII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bit of background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0" y="240925"/>
            <a:ext cx="3060750" cy="18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299" y="240925"/>
            <a:ext cx="2955151" cy="18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375" y="3066125"/>
            <a:ext cx="3281004" cy="18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50" y="3066125"/>
            <a:ext cx="3364088" cy="18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1800" y="807712"/>
            <a:ext cx="5300399" cy="352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875" y="672021"/>
            <a:ext cx="913474" cy="9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Machine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Electro-mechanical rotor cipher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Originally designed by Arthur Scherbius at the end of World War 1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3 rotor design had 3,283,883,513,796,974,198,700,882,069,882,752,878,379,</a:t>
            </a:r>
            <a:br>
              <a:rPr lang="en"/>
            </a:br>
            <a:r>
              <a:rPr lang="en"/>
              <a:t>955,261,095,623,685,444,055,315,226,006,433,615,627,409,</a:t>
            </a:r>
            <a:br>
              <a:rPr lang="en"/>
            </a:br>
            <a:r>
              <a:rPr lang="en"/>
              <a:t>666,933,182,371,154,802,769,920,000,000,000 possible combinations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4 rotor had even more: 23,276,989,683,567,292,244,023,724,793,447, 227,628,130,289,261,173,376,992,586,381,072,041, 865,764,882,821,864,156,921,211,571,619,366,980,734,115, 647,633,344,328,661,729,280,000,000,000,000,000 possible combinations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Germans never used it to the full capacity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Plugboard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512" y="1097675"/>
            <a:ext cx="5810975" cy="386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Rotors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 selection of 5 possible rotors (3 later added by the navy) in 3 positions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Rightmost rotor moves with every keystroke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Notches cause the rotor to the left to move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Middle rotor has the double-stepping notch (it causes itself and the left rotor to move)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00" y="426937"/>
            <a:ext cx="5719498" cy="428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Reflector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Selection of 2 reflectors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Scrambles and reflects the electrical signal back along the rotors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reverse journey causes even more scrambling before going through the plugboard again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775" y="668225"/>
            <a:ext cx="5719500" cy="3807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Final Stop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225" y="1163450"/>
            <a:ext cx="40055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Cracking the Enigma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Polish Cipher Bureau invented the Bomba Kryptologiczna in 1938 (Germany invented 2 new rotors and the Poles couldn’t keep up)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Alan Turing invented the Bombe, which used a crib method (Germany invented a 4 rotor machine)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U.S. developed a powerful Bombe to crack the Navy 4 rotor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U.S. and U.K. fixed the cryptographic errors in the SIGABA and Typex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657062"/>
            <a:ext cx="5719500" cy="3829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Want to try it out?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http://enigmaco.de/enigma/enigma.html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http://enigma.louisedade.co.uk/enigma.html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Py-enigma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 build your own...the enigma challenge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http://users.telenet.be/d.rijmenants/en/challenge.htm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